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 descr="The Los Angeles City College logo - The City's Colleg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72" y="0"/>
            <a:ext cx="20955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515600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948672" y="0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default.potx" id="{D3EEDF4A-EAC8-4012-AAA7-7E0FA3FB6757}" vid="{88006890-C900-42E7-9D01-0D955EC270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word</cp:lastModifiedBy>
  <cp:revision>37</cp:revision>
  <dcterms:created xsi:type="dcterms:W3CDTF">2018-01-22T21:48:46Z</dcterms:created>
  <dcterms:modified xsi:type="dcterms:W3CDTF">2022-10-13T16:41:05Z</dcterms:modified>
</cp:coreProperties>
</file>